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67ABA-9D01-44CC-B525-085369EB4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ADD7B5-7165-4F9C-BE67-76F089708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F67E6-944A-4C90-847A-D4BB4BE7C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F540-A9BC-413A-B19F-195FD0C42420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9D4FA-1D54-4EAC-90A2-CB43C920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044574-3A50-4496-85BE-FA1A9EC0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6B5-DD4B-4246-9CAB-045C393F6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83B33-B2B7-4E16-B131-7C2CF4E5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108F5C-73C7-4427-8DA5-B207D1ECE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CD883-9B11-4358-992B-65B0136C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F540-A9BC-413A-B19F-195FD0C42420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F4964-5225-4E10-891C-C76E3DDB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B53B55-6018-4C87-9D2C-20E1D88EA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6B5-DD4B-4246-9CAB-045C393F6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2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C01953-A815-4379-9D4E-A9F6B2066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6F1CA8-513F-4DDD-90C1-540928929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B3D9F9-8C3B-4607-AF15-DCCFE115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F540-A9BC-413A-B19F-195FD0C42420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1A6306-2D6B-4BCF-8CA5-0476B1F75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1750E-DDB8-4E51-BA29-F08C3A42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6B5-DD4B-4246-9CAB-045C393F6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64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C0755-27C9-48D3-B697-31AF4830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94BA4C-AB22-432E-ADFC-47355119B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1C6D6-AABA-490F-A4F1-A6BC611FF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F540-A9BC-413A-B19F-195FD0C42420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A53474-A963-4CB8-8C6F-4E9D8EE41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137A68-E999-4CD7-830E-A9976D0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6B5-DD4B-4246-9CAB-045C393F6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6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330C-C488-4D07-AEBB-D65CCBBE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317A9A-E1CB-47C4-ACCE-2C66D5005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CACA0C-F2B4-41F5-884F-41D913C2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F540-A9BC-413A-B19F-195FD0C42420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02D720-5EB8-48FA-88CE-A8E5661EA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9CF61-8B7A-41DA-93FE-CAA609AD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6B5-DD4B-4246-9CAB-045C393F6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01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04DB9-5A78-4180-AB20-923F20E5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BCD23A-E2E4-4EF3-85B4-0931A7259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204B88-B4AE-4BDA-A7F3-B6B9C3B02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B5539A-2875-45DF-940E-AB1247AF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F540-A9BC-413A-B19F-195FD0C42420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6D1CEB-AC51-41DD-905C-80E22930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8CD5E9-3C4F-4533-8514-49175A16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6B5-DD4B-4246-9CAB-045C393F6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5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27E5E-2BBF-4B2D-A2AB-C346E18B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8179AC-A093-4870-AD60-E5EF0D5F2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993BFF-C137-4A36-925F-DE90ADDBE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AEB753-A50C-4E6C-9AD2-5AB22F925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26AF08-EEE7-4843-B16A-4B0E3B6C1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3D4A01-2872-4CC1-B7DB-461EC46F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F540-A9BC-413A-B19F-195FD0C42420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8C2C13-D536-414B-9B7A-58FFE780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40284D-4729-475C-B333-E75CDE7F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6B5-DD4B-4246-9CAB-045C393F6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8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6FB06-65DE-4A65-A771-36099712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93FC84-6AA3-47F4-8630-14529AE6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F540-A9BC-413A-B19F-195FD0C42420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C15CBA-5D10-42E9-A235-CA46AEAB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6A0466-D8A3-4901-B442-50A0ABE4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6B5-DD4B-4246-9CAB-045C393F6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60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23A3F9-AA99-40B3-B67B-1B04605DA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F540-A9BC-413A-B19F-195FD0C42420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8AB069-076A-4B4B-B7A9-9BF71FA3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DBD39-B34B-4D03-9237-CA5B03F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6B5-DD4B-4246-9CAB-045C393F6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9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A3A40-6E3E-4A66-A1EA-9B04EC025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9169CA-8ABC-4435-A45B-BB25E396D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781789-45F8-4C39-B899-D700AECBF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BFE223-620A-4A31-9CEE-85BCA7CE0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F540-A9BC-413A-B19F-195FD0C42420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D7D0AB-5708-4306-BDF0-BE3C12A1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98A733-EE82-4CF4-A9F5-8E3845A4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6B5-DD4B-4246-9CAB-045C393F6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61310-AAF1-4342-9B6B-CE656FED4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98FAC7-79AD-4C69-A4A4-0DD927E0E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B298C6-A49F-4102-BA0F-0FC9F7BD1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E5FBFC-DCF2-45BB-8707-88845A8F3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F540-A9BC-413A-B19F-195FD0C42420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E4E069-D2E9-4066-B814-0D9CC49C0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CA6FD4-9CD5-4285-980E-D9A4F4BAF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4C6B5-DD4B-4246-9CAB-045C393F6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F1305-1B32-4F7E-ABC2-9B169B7DD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80FC5-9F59-4B74-A93D-CE91D9BE5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0E7E1-D0C4-41C0-BA26-7D74B9387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DF540-A9BC-413A-B19F-195FD0C42420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ABB989-A592-4818-BE9B-DB0B779B9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1708C5-E3BD-402A-8C1A-4B63E225D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4C6B5-DD4B-4246-9CAB-045C393F6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6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177EFD-3A94-4E8C-AA96-F312D6F3D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51" y="0"/>
            <a:ext cx="6879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3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257B0F-53A4-4CC0-B453-2D339F39A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78" y="0"/>
            <a:ext cx="6750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0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DEF3E3-9727-4B5E-8798-FD0CA2169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76" y="0"/>
            <a:ext cx="6775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6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E76EB8-8991-4E6E-B16B-F02FD52B9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76" y="0"/>
            <a:ext cx="6775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343B89-BAB4-41C6-A1FD-84BF429D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76" y="0"/>
            <a:ext cx="6775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9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EBF2D8-F493-49A9-89A4-061176CF7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08" y="0"/>
            <a:ext cx="673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9D75F9-32A1-4BE8-AD66-C5B944EB8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78" y="0"/>
            <a:ext cx="6750844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830CAF-6199-46A0-89DD-28B6CBBCE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78" y="0"/>
            <a:ext cx="6750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61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БББ ААА</dc:creator>
  <cp:lastModifiedBy>БББ ААА</cp:lastModifiedBy>
  <cp:revision>1</cp:revision>
  <dcterms:created xsi:type="dcterms:W3CDTF">2025-02-25T04:48:23Z</dcterms:created>
  <dcterms:modified xsi:type="dcterms:W3CDTF">2025-02-25T04:48:35Z</dcterms:modified>
</cp:coreProperties>
</file>